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4" r:id="rId2"/>
    <p:sldId id="265" r:id="rId3"/>
    <p:sldId id="266" r:id="rId4"/>
    <p:sldId id="267" r:id="rId5"/>
    <p:sldId id="268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DAE18-9BF7-4257-BF6C-D58FF96820E2}" type="datetimeFigureOut">
              <a:rPr lang="ru-RU" smtClean="0"/>
              <a:pPr/>
              <a:t>19.09.2013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ABE91-34CD-4C61-954D-F6BDFEEBE3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DAE18-9BF7-4257-BF6C-D58FF96820E2}" type="datetimeFigureOut">
              <a:rPr lang="ru-RU" smtClean="0"/>
              <a:pPr/>
              <a:t>19.09.2013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ABE91-34CD-4C61-954D-F6BDFEEBE3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DAE18-9BF7-4257-BF6C-D58FF96820E2}" type="datetimeFigureOut">
              <a:rPr lang="ru-RU" smtClean="0"/>
              <a:pPr/>
              <a:t>19.09.2013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25CABE91-34CD-4C61-954D-F6BDFEEBE3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DAE18-9BF7-4257-BF6C-D58FF96820E2}" type="datetimeFigureOut">
              <a:rPr lang="ru-RU" smtClean="0"/>
              <a:pPr/>
              <a:t>19.09.2013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ABE91-34CD-4C61-954D-F6BDFEEBE3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DAE18-9BF7-4257-BF6C-D58FF96820E2}" type="datetimeFigureOut">
              <a:rPr lang="ru-RU" smtClean="0"/>
              <a:pPr/>
              <a:t>19.09.2013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ABE91-34CD-4C61-954D-F6BDFEEBE3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DAE18-9BF7-4257-BF6C-D58FF96820E2}" type="datetimeFigureOut">
              <a:rPr lang="ru-RU" smtClean="0"/>
              <a:pPr/>
              <a:t>19.09.2013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ABE91-34CD-4C61-954D-F6BDFEEBE3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DAE18-9BF7-4257-BF6C-D58FF96820E2}" type="datetimeFigureOut">
              <a:rPr lang="ru-RU" smtClean="0"/>
              <a:pPr/>
              <a:t>19.09.2013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ABE91-34CD-4C61-954D-F6BDFEEBE3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DAE18-9BF7-4257-BF6C-D58FF96820E2}" type="datetimeFigureOut">
              <a:rPr lang="ru-RU" smtClean="0"/>
              <a:pPr/>
              <a:t>19.09.2013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ABE91-34CD-4C61-954D-F6BDFEEBE3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DAE18-9BF7-4257-BF6C-D58FF96820E2}" type="datetimeFigureOut">
              <a:rPr lang="ru-RU" smtClean="0"/>
              <a:pPr/>
              <a:t>19.09.2013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ABE91-34CD-4C61-954D-F6BDFEEBE3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DAE18-9BF7-4257-BF6C-D58FF96820E2}" type="datetimeFigureOut">
              <a:rPr lang="ru-RU" smtClean="0"/>
              <a:pPr/>
              <a:t>19.09.2013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ABE91-34CD-4C61-954D-F6BDFEEBE3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DAE18-9BF7-4257-BF6C-D58FF96820E2}" type="datetimeFigureOut">
              <a:rPr lang="ru-RU" smtClean="0"/>
              <a:pPr/>
              <a:t>19.09.2013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ABE91-34CD-4C61-954D-F6BDFEEBE3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20DAE18-9BF7-4257-BF6C-D58FF96820E2}" type="datetimeFigureOut">
              <a:rPr lang="ru-RU" smtClean="0"/>
              <a:pPr/>
              <a:t>19.09.2013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5CABE91-34CD-4C61-954D-F6BDFEEBE3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8258204" cy="1828800"/>
          </a:xfrm>
        </p:spPr>
        <p:txBody>
          <a:bodyPr/>
          <a:lstStyle/>
          <a:p>
            <a:pPr algn="ctr"/>
            <a:r>
              <a:rPr lang="ru-RU" sz="3600" u="sng" dirty="0" smtClean="0">
                <a:solidFill>
                  <a:schemeClr val="bg1"/>
                </a:solidFill>
              </a:rPr>
              <a:t>Итоговая аттестация учащихся (ГИА,ЕГЭ)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4818" name="Диаграмма 6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878" y="2000240"/>
            <a:ext cx="8501122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714348" y="6286520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Успеваемость выпускников 9 класса</a:t>
            </a:r>
            <a:endParaRPr lang="ru-RU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Диаграмма 5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357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57158" y="5857892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Качество </a:t>
            </a:r>
            <a:r>
              <a:rPr lang="ru-RU" b="1" i="1" dirty="0" err="1" smtClean="0">
                <a:solidFill>
                  <a:srgbClr val="FF0000"/>
                </a:solidFill>
              </a:rPr>
              <a:t>обученности</a:t>
            </a:r>
            <a:r>
              <a:rPr lang="ru-RU" b="1" i="1" dirty="0" smtClean="0">
                <a:solidFill>
                  <a:srgbClr val="FF0000"/>
                </a:solidFill>
              </a:rPr>
              <a:t> выпускников 9 класса</a:t>
            </a:r>
            <a:endParaRPr lang="ru-RU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Диаграмма 4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Диаграмма 7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Диаграмма 8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0" y="6357958"/>
            <a:ext cx="3929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11 класс</a:t>
            </a:r>
            <a:endParaRPr lang="ru-RU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102</TotalTime>
  <Words>17</Words>
  <Application>Microsoft Office PowerPoint</Application>
  <PresentationFormat>Экран (4:3)</PresentationFormat>
  <Paragraphs>4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Апекс</vt:lpstr>
      <vt:lpstr>Итоговая аттестация учащихся (ГИА,ЕГЭ)</vt:lpstr>
      <vt:lpstr>Слайд 2</vt:lpstr>
      <vt:lpstr>Слайд 3</vt:lpstr>
      <vt:lpstr>Слайд 4</vt:lpstr>
      <vt:lpstr>Слайд 5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АНАЛИЗ  работы педагогического коллектива  средней школы № 133 Московского района г. Казани  за 2012-2013 учебный год </dc:title>
  <dc:creator>User</dc:creator>
  <cp:lastModifiedBy>User</cp:lastModifiedBy>
  <cp:revision>12</cp:revision>
  <dcterms:created xsi:type="dcterms:W3CDTF">2013-08-27T19:18:18Z</dcterms:created>
  <dcterms:modified xsi:type="dcterms:W3CDTF">2013-09-19T04:59:41Z</dcterms:modified>
</cp:coreProperties>
</file>